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王漢宗特黑體" charset="1" panose="02000500000000000000"/>
      <p:regular r:id="rId14"/>
    </p:embeddedFont>
    <p:embeddedFont>
      <p:font typeface="Noto Sans T Chinese" charset="1" panose="020B0500000000000000"/>
      <p:regular r:id="rId15"/>
    </p:embeddedFont>
    <p:embeddedFont>
      <p:font typeface="Noto Sans T Chinese Bold" charset="1" panose="020B08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2231003" y="2260462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1320" y="2260462"/>
            <a:ext cx="12081313" cy="4649844"/>
            <a:chOff x="0" y="0"/>
            <a:chExt cx="16108418" cy="619979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524177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18414"/>
              <a:ext cx="16108418" cy="3090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FFFFFF"/>
                  </a:solidFill>
                  <a:ea typeface="王漢宗特黑體"/>
                </a:rPr>
                <a:t>網頁程式設計 期末專題報告</a:t>
              </a:r>
            </a:p>
            <a:p>
              <a:pPr>
                <a:lnSpc>
                  <a:spcPts val="88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577068"/>
              <a:ext cx="1610841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120896" y="-802218"/>
            <a:ext cx="3586584" cy="2976864"/>
          </a:xfrm>
          <a:custGeom>
            <a:avLst/>
            <a:gdLst/>
            <a:ahLst/>
            <a:cxnLst/>
            <a:rect r="r" b="b" t="t" l="l"/>
            <a:pathLst>
              <a:path h="2976864" w="3586584">
                <a:moveTo>
                  <a:pt x="0" y="0"/>
                </a:moveTo>
                <a:lnTo>
                  <a:pt x="3586583" y="0"/>
                </a:lnTo>
                <a:lnTo>
                  <a:pt x="3586583" y="2976865"/>
                </a:lnTo>
                <a:lnTo>
                  <a:pt x="0" y="2976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99210" y="5104693"/>
            <a:ext cx="892553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王漢宗特黑體"/>
                <a:ea typeface="王漢宗特黑體"/>
              </a:rPr>
              <a:t>作品名稱 : 迷宮遊戲 MAZE GAME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1034" y="8039623"/>
            <a:ext cx="936188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Noto Sans T Chinese Bold"/>
                <a:ea typeface="Noto Sans T Chinese Bold"/>
              </a:rPr>
              <a:t>組員 : 01157111林彥丞 01157115王君維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5143" y="6910651"/>
            <a:ext cx="5677714" cy="2078591"/>
            <a:chOff x="0" y="0"/>
            <a:chExt cx="7570285" cy="277145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232865"/>
              <a:ext cx="7570285" cy="538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36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42875"/>
              <a:ext cx="7570285" cy="1604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32"/>
                </a:lnSpc>
              </a:pPr>
              <a:r>
                <a:rPr lang="en-US" sz="7193">
                  <a:solidFill>
                    <a:srgbClr val="FFFFFF"/>
                  </a:solidFill>
                  <a:ea typeface="王漢宗特黑體"/>
                </a:rPr>
                <a:t>報告到此結束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-1400753"/>
            <a:ext cx="7160084" cy="5477464"/>
          </a:xfrm>
          <a:custGeom>
            <a:avLst/>
            <a:gdLst/>
            <a:ahLst/>
            <a:cxnLst/>
            <a:rect r="r" b="b" t="t" l="l"/>
            <a:pathLst>
              <a:path h="5477464" w="7160084">
                <a:moveTo>
                  <a:pt x="0" y="0"/>
                </a:moveTo>
                <a:lnTo>
                  <a:pt x="7160084" y="0"/>
                </a:lnTo>
                <a:lnTo>
                  <a:pt x="7160084" y="5477464"/>
                </a:lnTo>
                <a:lnTo>
                  <a:pt x="0" y="547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7698346">
            <a:off x="15671917" y="1901039"/>
            <a:ext cx="2866797" cy="2955461"/>
          </a:xfrm>
          <a:custGeom>
            <a:avLst/>
            <a:gdLst/>
            <a:ahLst/>
            <a:cxnLst/>
            <a:rect r="r" b="b" t="t" l="l"/>
            <a:pathLst>
              <a:path h="2955461" w="2866797">
                <a:moveTo>
                  <a:pt x="2866796" y="0"/>
                </a:moveTo>
                <a:lnTo>
                  <a:pt x="0" y="0"/>
                </a:lnTo>
                <a:lnTo>
                  <a:pt x="0" y="2955461"/>
                </a:lnTo>
                <a:lnTo>
                  <a:pt x="2866796" y="2955461"/>
                </a:lnTo>
                <a:lnTo>
                  <a:pt x="2866796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20467" y="3922966"/>
            <a:ext cx="12247066" cy="1724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王漢宗特黑體"/>
                <a:ea typeface="王漢宗特黑體"/>
              </a:rPr>
              <a:t>迷宮遊戲 MAZE GAME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5341" y="3301334"/>
            <a:ext cx="15577317" cy="3684331"/>
            <a:chOff x="0" y="0"/>
            <a:chExt cx="20769756" cy="491244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550117"/>
              <a:ext cx="20769756" cy="8760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2"/>
                </a:lnSpc>
              </a:pPr>
              <a:r>
                <a:rPr lang="en-US" sz="3960">
                  <a:solidFill>
                    <a:srgbClr val="84DCF3"/>
                  </a:solidFill>
                  <a:ea typeface="王漢宗特黑體"/>
                </a:rPr>
                <a:t>利用網程所學 製作一個人也可以玩的遊戲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80975"/>
              <a:ext cx="20769756" cy="202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62"/>
                </a:lnSpc>
              </a:pPr>
              <a:r>
                <a:rPr lang="en-US" sz="9051">
                  <a:solidFill>
                    <a:srgbClr val="FFFFFF"/>
                  </a:solidFill>
                  <a:ea typeface="王漢宗特黑體"/>
                </a:rPr>
                <a:t>創作動機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089345"/>
              <a:ext cx="20769756" cy="823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2"/>
                </a:lnSpc>
              </a:pPr>
              <a:r>
                <a:rPr lang="en-US" sz="3394">
                  <a:solidFill>
                    <a:srgbClr val="FFFFFF"/>
                  </a:solidFill>
                  <a:latin typeface="王漢宗特黑體"/>
                  <a:ea typeface="王漢宗特黑體"/>
                </a:rPr>
                <a:t>以迷宮為遊戲主體 -&gt; 透過闖關的方式達成  -&gt;  體驗各種小遊戲 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64356" y="1865749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639790" y="1766769"/>
          <a:ext cx="6485538" cy="6898524"/>
        </p:xfrm>
        <a:graphic>
          <a:graphicData uri="http://schemas.openxmlformats.org/drawingml/2006/table">
            <a:tbl>
              <a:tblPr/>
              <a:tblGrid>
                <a:gridCol w="5213021"/>
              </a:tblGrid>
              <a:tr h="1149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1、遊戲主頁面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9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2、迷宮遊戲主體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9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3、隨機轉盤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9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4、小遊戲 - 卡牌記憶配對遊戲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9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5、小遊戲 - 踩地雷遊戲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97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6、遊戲計時器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829592" y="4454422"/>
            <a:ext cx="6725188" cy="3539900"/>
          </a:xfrm>
          <a:custGeom>
            <a:avLst/>
            <a:gdLst/>
            <a:ahLst/>
            <a:cxnLst/>
            <a:rect r="r" b="b" t="t" l="l"/>
            <a:pathLst>
              <a:path h="3539900" w="6725188">
                <a:moveTo>
                  <a:pt x="0" y="0"/>
                </a:moveTo>
                <a:lnTo>
                  <a:pt x="6725187" y="0"/>
                </a:lnTo>
                <a:lnTo>
                  <a:pt x="6725187" y="3539900"/>
                </a:lnTo>
                <a:lnTo>
                  <a:pt x="0" y="3539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6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23400" y="1425947"/>
            <a:ext cx="6937570" cy="2480688"/>
            <a:chOff x="0" y="0"/>
            <a:chExt cx="9250094" cy="330758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627219"/>
              <a:ext cx="9250094" cy="680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180975"/>
              <a:ext cx="9250094" cy="2022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72"/>
                </a:lnSpc>
              </a:pPr>
              <a:r>
                <a:rPr lang="en-US" sz="9060">
                  <a:solidFill>
                    <a:srgbClr val="FFFFFF"/>
                  </a:solidFill>
                  <a:ea typeface="王漢宗特黑體"/>
                </a:rPr>
                <a:t>網頁架構呈現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35201" y="8030912"/>
            <a:ext cx="3313970" cy="46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3131"/>
                </a:solidFill>
                <a:ea typeface="王漢宗特黑體"/>
              </a:rPr>
              <a:t>遊戲頁面示意圖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375885" y="5344872"/>
          <a:ext cx="15536230" cy="4306849"/>
        </p:xfrm>
        <a:graphic>
          <a:graphicData uri="http://schemas.openxmlformats.org/drawingml/2006/table">
            <a:tbl>
              <a:tblPr/>
              <a:tblGrid>
                <a:gridCol w="2274486"/>
                <a:gridCol w="1026627"/>
                <a:gridCol w="2293583"/>
                <a:gridCol w="1026627"/>
                <a:gridCol w="2293583"/>
                <a:gridCol w="1026627"/>
                <a:gridCol w="2293583"/>
                <a:gridCol w="992261"/>
                <a:gridCol w="2308853"/>
              </a:tblGrid>
              <a:tr h="9867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ea typeface="王漢宗特黑體"/>
                        </a:rPr>
                        <a:t>開始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ea typeface="王漢宗特黑體"/>
                        </a:rPr>
                        <a:t>迷宮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ea typeface="王漢宗特黑體"/>
                        </a:rPr>
                        <a:t>轉盤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ea typeface="王漢宗特黑體"/>
                        </a:rPr>
                        <a:t>卡牌配對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ea typeface="王漢宗特黑體"/>
                        </a:rPr>
                        <a:t>踩地雷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437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王漢宗特黑體"/>
                        </a:rPr>
                        <a:t>StartButton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王漢宗特黑體"/>
                        </a:rPr>
                        <a:t>MazeGame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王漢宗特黑體"/>
                        </a:rPr>
                        <a:t>LotteryWheel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王漢宗特黑體"/>
                        </a:rPr>
                        <a:t>MemoryGame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Poppins Light"/>
                        </a:rPr>
                        <a:t>MineSweeper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0B5BF"/>
                    </a:solidFill>
                  </a:tcPr>
                </a:tc>
              </a:tr>
              <a:tr h="21056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Poppins Light"/>
                        </a:rPr>
                        <a:t>按下開始按鍵開始遊玩遊戲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Poppins Light"/>
                        </a:rPr>
                        <a:t>玩家可透過方向鍵控制前進方向 目標走到迷宮終點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Poppins Light"/>
                        </a:rPr>
                        <a:t>當玩家走到特殊點時 輪盤會啟動 隨機選擇小遊戲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Poppins Light"/>
                        </a:rPr>
                        <a:t>遊戲勝利後才能繼續往下走迷宮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ea typeface="Poppins Light"/>
                        </a:rPr>
                        <a:t>遊戲勝利後才能繼續往下走迷宮</a:t>
                      </a:r>
                      <a:endParaRPr lang="en-US" sz="1100"/>
                    </a:p>
                  </a:txBody>
                  <a:tcPr marL="142875" marR="142875" marT="142875" marB="142875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375885" y="1523888"/>
            <a:ext cx="1553623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FFFFFF"/>
                </a:solidFill>
                <a:ea typeface="王漢宗特黑體"/>
              </a:rPr>
              <a:t>遊玩流程介紹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88243" y="471983"/>
            <a:ext cx="7031607" cy="3955279"/>
          </a:xfrm>
          <a:custGeom>
            <a:avLst/>
            <a:gdLst/>
            <a:ahLst/>
            <a:cxnLst/>
            <a:rect r="r" b="b" t="t" l="l"/>
            <a:pathLst>
              <a:path h="3955279" w="7031607">
                <a:moveTo>
                  <a:pt x="0" y="0"/>
                </a:moveTo>
                <a:lnTo>
                  <a:pt x="7031607" y="0"/>
                </a:lnTo>
                <a:lnTo>
                  <a:pt x="7031607" y="3955279"/>
                </a:lnTo>
                <a:lnTo>
                  <a:pt x="0" y="3955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88243" y="5303021"/>
            <a:ext cx="7031607" cy="3955279"/>
          </a:xfrm>
          <a:custGeom>
            <a:avLst/>
            <a:gdLst/>
            <a:ahLst/>
            <a:cxnLst/>
            <a:rect r="r" b="b" t="t" l="l"/>
            <a:pathLst>
              <a:path h="3955279" w="7031607">
                <a:moveTo>
                  <a:pt x="0" y="0"/>
                </a:moveTo>
                <a:lnTo>
                  <a:pt x="7031607" y="0"/>
                </a:lnTo>
                <a:lnTo>
                  <a:pt x="7031607" y="3955279"/>
                </a:lnTo>
                <a:lnTo>
                  <a:pt x="0" y="3955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7459" y="471983"/>
            <a:ext cx="7031607" cy="3955279"/>
          </a:xfrm>
          <a:custGeom>
            <a:avLst/>
            <a:gdLst/>
            <a:ahLst/>
            <a:cxnLst/>
            <a:rect r="r" b="b" t="t" l="l"/>
            <a:pathLst>
              <a:path h="3955279" w="7031607">
                <a:moveTo>
                  <a:pt x="0" y="0"/>
                </a:moveTo>
                <a:lnTo>
                  <a:pt x="7031608" y="0"/>
                </a:lnTo>
                <a:lnTo>
                  <a:pt x="7031608" y="3955279"/>
                </a:lnTo>
                <a:lnTo>
                  <a:pt x="0" y="39552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7459" y="5303021"/>
            <a:ext cx="7031607" cy="3955279"/>
          </a:xfrm>
          <a:custGeom>
            <a:avLst/>
            <a:gdLst/>
            <a:ahLst/>
            <a:cxnLst/>
            <a:rect r="r" b="b" t="t" l="l"/>
            <a:pathLst>
              <a:path h="3955279" w="7031607">
                <a:moveTo>
                  <a:pt x="0" y="0"/>
                </a:moveTo>
                <a:lnTo>
                  <a:pt x="7031608" y="0"/>
                </a:lnTo>
                <a:lnTo>
                  <a:pt x="7031608" y="3955279"/>
                </a:lnTo>
                <a:lnTo>
                  <a:pt x="0" y="3955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28763" y="4504965"/>
            <a:ext cx="34290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王漢宗特黑體"/>
              </a:rPr>
              <a:t>卡牌配對遊戲</a:t>
            </a:r>
            <a:r>
              <a:rPr lang="en-US" sz="3000">
                <a:solidFill>
                  <a:srgbClr val="FFFFFF"/>
                </a:solidFill>
                <a:ea typeface="王漢宗特黑體"/>
              </a:rPr>
              <a:t>示意圖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70547" y="4504965"/>
            <a:ext cx="26670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王漢宗特黑體"/>
              </a:rPr>
              <a:t>迷宮主體示意圖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70547" y="9334500"/>
            <a:ext cx="26670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王漢宗特黑體"/>
              </a:rPr>
              <a:t>隨機轉盤</a:t>
            </a:r>
            <a:r>
              <a:rPr lang="en-US" sz="3000">
                <a:solidFill>
                  <a:srgbClr val="FFFFFF"/>
                </a:solidFill>
                <a:ea typeface="王漢宗特黑體"/>
              </a:rPr>
              <a:t>示意圖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19263" y="9334500"/>
            <a:ext cx="30480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ea typeface="王漢宗特黑體"/>
              </a:rPr>
              <a:t>踩地雷遊戲</a:t>
            </a:r>
            <a:r>
              <a:rPr lang="en-US" sz="3000">
                <a:solidFill>
                  <a:srgbClr val="FFFFFF"/>
                </a:solidFill>
                <a:ea typeface="王漢宗特黑體"/>
              </a:rPr>
              <a:t>示意圖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05641" y="-204050"/>
            <a:ext cx="3282359" cy="3383875"/>
          </a:xfrm>
          <a:custGeom>
            <a:avLst/>
            <a:gdLst/>
            <a:ahLst/>
            <a:cxnLst/>
            <a:rect r="r" b="b" t="t" l="l"/>
            <a:pathLst>
              <a:path h="3383875" w="3282359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0"/>
            <a:ext cx="5133892" cy="10158287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22879" t="0" r="-22879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675004" y="4088886"/>
            <a:ext cx="9164901" cy="2109229"/>
            <a:chOff x="0" y="0"/>
            <a:chExt cx="12219867" cy="281230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52400"/>
              <a:ext cx="12219867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000"/>
                </a:lnSpc>
              </a:pPr>
              <a:r>
                <a:rPr lang="en-US" sz="7500">
                  <a:solidFill>
                    <a:srgbClr val="FFFFFF"/>
                  </a:solidFill>
                  <a:latin typeface="王漢宗特黑體"/>
                  <a:ea typeface="王漢宗特黑體"/>
                </a:rPr>
                <a:t>實際使用之Web技術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2078880"/>
              <a:ext cx="12219867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47673" y="1431205"/>
            <a:ext cx="4159154" cy="8229600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4327" t="0" r="-1393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783397" y="1431205"/>
            <a:ext cx="4159154" cy="8229600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9608" t="0" r="-47332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77268" y="530945"/>
            <a:ext cx="2099965" cy="46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王漢宗特黑體"/>
              </a:rPr>
              <a:t>Lottery_wheel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34466" y="606828"/>
            <a:ext cx="1657015" cy="41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王漢宗特黑體"/>
              </a:rPr>
              <a:t>Maze_game</a:t>
            </a:r>
          </a:p>
        </p:txBody>
      </p:sp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11989585" y="2445566"/>
          <a:ext cx="5833389" cy="6200877"/>
        </p:xfrm>
        <a:graphic>
          <a:graphicData uri="http://schemas.openxmlformats.org/drawingml/2006/table">
            <a:tbl>
              <a:tblPr/>
              <a:tblGrid>
                <a:gridCol w="4688830"/>
              </a:tblGrid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1、HTML CSS Javascript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2、Canvas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3、DOM Manipulation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4、Event Handling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5、Window Load Event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6、Alerts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47673" y="1431205"/>
            <a:ext cx="4159154" cy="8229600"/>
            <a:chOff x="0" y="0"/>
            <a:chExt cx="2620010" cy="51841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2272" t="0" r="-20287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783397" y="1431205"/>
            <a:ext cx="4159154" cy="8229600"/>
            <a:chOff x="0" y="0"/>
            <a:chExt cx="2620010" cy="51841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5958" t="0" r="-16167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10B5B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790476" y="559203"/>
            <a:ext cx="2073548" cy="469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王漢宗特黑體"/>
              </a:rPr>
              <a:t>Mine_sweeper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17549" y="606828"/>
            <a:ext cx="2090849" cy="41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王漢宗特黑體"/>
              </a:rPr>
              <a:t>Memory_game</a:t>
            </a:r>
          </a:p>
        </p:txBody>
      </p:sp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11989585" y="2445566"/>
          <a:ext cx="5833389" cy="6200877"/>
        </p:xfrm>
        <a:graphic>
          <a:graphicData uri="http://schemas.openxmlformats.org/drawingml/2006/table">
            <a:tbl>
              <a:tblPr/>
              <a:tblGrid>
                <a:gridCol w="4688830"/>
              </a:tblGrid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1、HTML CSS Javascript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2、Random Number Generation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3、DOM Manipulation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4、Event Handling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5、Window Load Event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34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王漢宗特黑體"/>
                          <a:ea typeface="王漢宗特黑體"/>
                        </a:rPr>
                        <a:t>6、Alert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623802" y="6994060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52139" y="1522155"/>
            <a:ext cx="6820873" cy="4894441"/>
            <a:chOff x="0" y="0"/>
            <a:chExt cx="9094498" cy="652592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9094498" cy="1177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951"/>
                </a:lnSpc>
              </a:pPr>
              <a:r>
                <a:rPr lang="en-US" sz="5792">
                  <a:solidFill>
                    <a:srgbClr val="FFFFFF"/>
                  </a:solidFill>
                  <a:ea typeface="Poppins Medium Bold"/>
                </a:rPr>
                <a:t>王君維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67287"/>
              <a:ext cx="9094498" cy="345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</a:rPr>
                <a:t>遊戲主頁面設計(開始按鈕、主頁標題)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</a:rPr>
                <a:t>迷宮遊戲製作 (建立地圖、方向控制)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</a:rPr>
                <a:t>效果格子設計(隨機生成、避免連續)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</a:rPr>
                <a:t>計時器製作(起始結束時間、花費時間)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</a:rPr>
                <a:t>網頁背景(漸層效果)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</a:rPr>
                <a:t>簡報製作(排版設計、上台報告)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2141242"/>
              <a:ext cx="9094498" cy="0"/>
            </a:xfrm>
            <a:prstGeom prst="line">
              <a:avLst/>
            </a:prstGeom>
            <a:ln cap="rnd" w="29427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648489" y="2294491"/>
            <a:ext cx="5887373" cy="4575689"/>
            <a:chOff x="0" y="0"/>
            <a:chExt cx="7849830" cy="610091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49830" cy="1016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000"/>
                </a:lnSpc>
              </a:pPr>
              <a:r>
                <a:rPr lang="en-US" sz="5000">
                  <a:solidFill>
                    <a:srgbClr val="FFFFFF"/>
                  </a:solidFill>
                  <a:ea typeface="Poppins Medium Bold"/>
                </a:rPr>
                <a:t>林彥丞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642286"/>
              <a:ext cx="7849830" cy="3458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</a:rPr>
                <a:t>轉盤製作(轉動按鈕、切割設計)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</a:rPr>
                <a:t>轉盤效果實現(連接遊戲、其餘效果)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ea typeface="Poppins Light"/>
                </a:rPr>
                <a:t>卡牌記憶配對遊戲製作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ea typeface="Poppins Light"/>
                </a:rPr>
                <a:t>踩地雷遊戲製作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</a:rPr>
                <a:t>細節修改(排版問題、頁面疏失)</a:t>
              </a:r>
            </a:p>
            <a:p>
              <a:pPr marL="539750" indent="-269875" lvl="1">
                <a:lnSpc>
                  <a:spcPts val="3500"/>
                </a:lnSpc>
                <a:buFont typeface="Arial"/>
                <a:buChar char="•"/>
              </a:pPr>
              <a:r>
                <a:rPr lang="en-US" sz="2500">
                  <a:solidFill>
                    <a:srgbClr val="FFFFFF"/>
                  </a:solidFill>
                  <a:latin typeface="Poppins Light"/>
                  <a:ea typeface="Poppins Light"/>
                </a:rPr>
                <a:t>連接迷宮遊戲(觸發轉盤、勝利條件)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1848193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DAF4BPQWjBA</dc:identifier>
  <dcterms:modified xsi:type="dcterms:W3CDTF">2011-08-01T06:04:30Z</dcterms:modified>
  <cp:revision>1</cp:revision>
  <dc:title>Maze Game</dc:title>
</cp:coreProperties>
</file>